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3" r:id="rId3"/>
    <p:sldId id="260" r:id="rId4"/>
    <p:sldId id="258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303A9-54CE-42E2-96EF-5DCED28CE2D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99353-5F34-43A9-83C6-22D83E3F53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66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499353-5F34-43A9-83C6-22D83E3F533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784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C7C0A-8C06-0300-E09F-4C139E553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46B09334-9DA1-7378-C360-57DEE723F1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7419FF7C-7D47-5E4C-DA02-3D87165D1B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8BA6BD6-B74B-2585-9664-11119CD857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499353-5F34-43A9-83C6-22D83E3F533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898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499353-5F34-43A9-83C6-22D83E3F533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258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B22B42-6101-59DD-3BA9-64E58D8B2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47F281F-8F0D-9B1F-80CE-7A18E052E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77FAEF-26FA-D3D3-18BD-BCDBFE7F1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76F6289-CDAC-B271-5DF7-7D925182D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CC2252-6732-5FBD-0CA9-55DA3DC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41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8363F7-7D95-6B1E-895F-323D7146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29FC65D-E215-421A-61C3-38CD08456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143FC3-84B2-7339-B876-A2FDC05F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841440-EC7B-666C-0E43-3BF2EF64A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795316-9D9F-9F36-400A-F8691BEA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47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2075882-6B11-D784-198D-B400145B9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64779CF-AA7E-92DF-86C9-4B9667561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FD191F-F743-33DB-B032-C610CBA44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2A2705-36E6-99C0-EA48-EED43710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97F5E2-01AE-2007-D63C-2882CEFA0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0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DD6527-EF5C-485D-74F5-719EE5E84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B54D55-B7A3-E342-F743-579953A9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BA6807-3544-219A-EEC0-6E68A89E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A115EE-07E4-E1C5-B4D9-C08095A0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C60209-B172-A724-FB82-3997F31E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36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48070E-63FF-5C5F-BDA3-7F0A1B668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8F31C5-1133-BC79-575E-5A28E3464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E798A-E494-027A-3566-6A5632B0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31AEFA-BC50-588A-91D2-EA462A9D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A67AF8-A7D7-02F7-3071-0536EDF6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32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86283D-E871-EF3D-25DF-70D8608E4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FBAFDF-08FE-B8A3-B944-DD9AFB72B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4013F5-CB10-223B-FF90-2D643F240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5F389A4-6903-AB48-53D8-12746691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C04720-5EED-F6F8-E5A6-D55ECC83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870357-B9D0-DB36-46EB-572F9080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89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861FD6-174C-B18C-BFBA-BA9AE7C85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6F9D24E-86FB-E2F4-3B7E-23222C990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F3D171-4519-9D01-F9A6-9F43D776C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75FAB2-699E-6AD4-4957-7DA5F905AD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A34962F-3A5A-465E-CFF8-4381F5C43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07F3BF-6D2F-ACBF-FF78-375A70E27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6CAC270-B93A-6708-F279-7189DD0C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914AA6F-959D-F0BB-618E-1FA6B52DB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09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7ADB62-F96B-6998-3AD3-B45E4DFB4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64198F6-092C-BD57-FADC-A8922C51E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C351B05-C8E9-2D4B-E619-EDD977D7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6AEEF1-35C3-489F-63D0-3CA76DB2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160A8B4-3EC1-CF8B-27ED-2DFD930B7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5D161C1-E2E8-9041-2244-A110417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282A6A1-F08D-262B-FBFD-0C817053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04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D0EC4-7E9D-C8FD-135A-BDC2F1B35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CD930-C2B7-CF12-2AA3-24B05A1A6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7AC812A-96F0-DE35-9A4D-4305E00BF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BAB1C75-15BE-1AC4-D268-2C93F088B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244140-BEE2-FE0F-FDB1-7EBE6258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5D29B38-9AB1-26B6-ABC1-DF1132FB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4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C27207-E24E-15C6-2E0A-A767367DA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BA4812-8B0D-E6E6-4A12-E92B58609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FBEF302-B187-3875-CF02-B47E77B7B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4D4611D-7210-D65A-2B76-C617B606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57909B-FE9A-37B5-EFE8-5A4D24B3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62230A-07A8-4752-D5F5-D9AF8E609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829D505-E240-8DB5-14B1-09BC9FFD2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5B31DB3-DFCC-1FCC-2EF1-E4900E88A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7DE8C4-9D43-20EA-7878-D12886D63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50692-F822-43E1-8E22-59E2408EFCE4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997F23-6BF8-5BCC-1B8C-3422820B4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9BAB89-48B7-F432-E7BA-DE90F5175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52B998-7661-4159-97D7-F0B9EC6312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04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08FDF2AB-383C-F52C-3933-491FECFC7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751" y="1133856"/>
            <a:ext cx="8950533" cy="749808"/>
          </a:xfrm>
          <a:prstGeom prst="rect">
            <a:avLst/>
          </a:prstGeom>
        </p:spPr>
      </p:pic>
      <p:pic>
        <p:nvPicPr>
          <p:cNvPr id="10" name="İçerik Yer Tutucusu 4">
            <a:extLst>
              <a:ext uri="{FF2B5EF4-FFF2-40B4-BE49-F238E27FC236}">
                <a16:creationId xmlns:a16="http://schemas.microsoft.com/office/drawing/2014/main" id="{71ECD3F4-ECFC-087B-BBA8-FB8833579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819656" y="3136392"/>
            <a:ext cx="7936992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0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7A9D1F-73A8-F4E6-23D8-F358D2C9F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tr-TR" sz="1800" dirty="0"/>
              <a:t>4 ana başlık, 14 ölçüt ve 46 alt ölçüt incelenmektedir. Tüm ölçütlerde ve alt ölçütlerde PUKÖ(planlama, uygulama, kontrol etme, önlem alma) döngüsü istenmektedir.</a:t>
            </a:r>
          </a:p>
          <a:p>
            <a:endParaRPr lang="tr-TR" sz="1800" dirty="0"/>
          </a:p>
          <a:p>
            <a:endParaRPr lang="tr-TR" sz="1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ECC84EB-E166-35F0-D612-18006D2D0B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2139"/>
          <a:stretch>
            <a:fillRect/>
          </a:stretch>
        </p:blipFill>
        <p:spPr>
          <a:xfrm>
            <a:off x="5952744" y="1682496"/>
            <a:ext cx="5663012" cy="290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8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6A8007-8CB3-E2F8-5966-974404341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FC2E1AFF-E21D-188E-8B07-214EF41A05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88466" y="643467"/>
            <a:ext cx="4415068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1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İçerik Yer Tutucusu 8">
            <a:extLst>
              <a:ext uri="{FF2B5EF4-FFF2-40B4-BE49-F238E27FC236}">
                <a16:creationId xmlns:a16="http://schemas.microsoft.com/office/drawing/2014/main" id="{4F1EE8FF-7F47-F7BA-D83C-4B11D3673B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74955" y="643467"/>
            <a:ext cx="6242089" cy="5571065"/>
          </a:xfrm>
          <a:prstGeom prst="rect">
            <a:avLst/>
          </a:prstGeom>
          <a:ln>
            <a:noFill/>
          </a:ln>
        </p:spPr>
      </p:pic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5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9D850989-3DB6-1A97-50D6-ABC07B030C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4021" y="643467"/>
            <a:ext cx="932395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76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3DACCE40-B8DC-15A5-C6CC-B61475DEE1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16032"/>
            <a:ext cx="10905066" cy="3625934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6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64DC87-E04B-9DE1-E78C-166A7FF13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tr-TR" sz="2400"/>
              <a:t>TEŞEKKÜRLER.</a:t>
            </a:r>
          </a:p>
        </p:txBody>
      </p:sp>
    </p:spTree>
    <p:extLst>
      <p:ext uri="{BB962C8B-B14F-4D97-AF65-F5344CB8AC3E}">
        <p14:creationId xmlns:p14="http://schemas.microsoft.com/office/powerpoint/2010/main" val="55418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37</Words>
  <Application>Microsoft Office PowerPoint</Application>
  <PresentationFormat>Geniş ekran</PresentationFormat>
  <Paragraphs>5</Paragraphs>
  <Slides>7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ARZU ANDIZ SÖĞÜT</dc:creator>
  <cp:lastModifiedBy>ARZU ANDIZ SÖĞÜT</cp:lastModifiedBy>
  <cp:revision>3</cp:revision>
  <dcterms:created xsi:type="dcterms:W3CDTF">2026-03-26T08:31:05Z</dcterms:created>
  <dcterms:modified xsi:type="dcterms:W3CDTF">2026-03-26T10:44:00Z</dcterms:modified>
</cp:coreProperties>
</file>